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57" r:id="rId12"/>
    <p:sldId id="267" r:id="rId13"/>
    <p:sldId id="270" r:id="rId14"/>
    <p:sldId id="268" r:id="rId15"/>
    <p:sldId id="269" r:id="rId16"/>
    <p:sldId id="274" r:id="rId17"/>
    <p:sldId id="271" r:id="rId18"/>
    <p:sldId id="273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B4C7E7"/>
    <a:srgbClr val="FFC000"/>
    <a:srgbClr val="F5B43F"/>
    <a:srgbClr val="8FAADC"/>
    <a:srgbClr val="F2F2F2"/>
    <a:srgbClr val="D9D9D9"/>
    <a:srgbClr val="01557A"/>
    <a:srgbClr val="11334F"/>
    <a:srgbClr val="E7E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7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openxmlformats.org/officeDocument/2006/relationships/image" Target="../media/image31.png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sv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80.png"/><Relationship Id="rId5" Type="http://schemas.openxmlformats.org/officeDocument/2006/relationships/image" Target="../media/image71.png"/><Relationship Id="rId10" Type="http://schemas.openxmlformats.org/officeDocument/2006/relationships/image" Target="../media/image79.png"/><Relationship Id="rId4" Type="http://schemas.openxmlformats.org/officeDocument/2006/relationships/image" Target="../media/image68.svg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1.png"/><Relationship Id="rId7" Type="http://schemas.openxmlformats.org/officeDocument/2006/relationships/image" Target="../media/image72.svg"/><Relationship Id="rId12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82.png"/><Relationship Id="rId5" Type="http://schemas.openxmlformats.org/officeDocument/2006/relationships/image" Target="../media/image68.svg"/><Relationship Id="rId10" Type="http://schemas.openxmlformats.org/officeDocument/2006/relationships/image" Target="../media/image77.png"/><Relationship Id="rId4" Type="http://schemas.openxmlformats.org/officeDocument/2006/relationships/image" Target="../media/image67.png"/><Relationship Id="rId9" Type="http://schemas.openxmlformats.org/officeDocument/2006/relationships/image" Target="../media/image7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2.svg"/><Relationship Id="rId18" Type="http://schemas.openxmlformats.org/officeDocument/2006/relationships/image" Target="../media/image53.png"/><Relationship Id="rId3" Type="http://schemas.openxmlformats.org/officeDocument/2006/relationships/image" Target="../media/image44.png"/><Relationship Id="rId21" Type="http://schemas.openxmlformats.org/officeDocument/2006/relationships/image" Target="../media/image56.png"/><Relationship Id="rId7" Type="http://schemas.openxmlformats.org/officeDocument/2006/relationships/image" Target="../media/image48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3.png"/><Relationship Id="rId16" Type="http://schemas.openxmlformats.org/officeDocument/2006/relationships/image" Target="../media/image15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14.svg"/><Relationship Id="rId10" Type="http://schemas.openxmlformats.org/officeDocument/2006/relationships/image" Target="../media/image51.png"/><Relationship Id="rId19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24612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99091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69914"/>
            <a:ext cx="5016457" cy="240114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238453"/>
              </p:ext>
            </p:extLst>
          </p:nvPr>
        </p:nvGraphicFramePr>
        <p:xfrm>
          <a:off x="628077" y="5667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087175"/>
              </p:ext>
            </p:extLst>
          </p:nvPr>
        </p:nvGraphicFramePr>
        <p:xfrm>
          <a:off x="628077" y="5086058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4871"/>
              </p:ext>
            </p:extLst>
          </p:nvPr>
        </p:nvGraphicFramePr>
        <p:xfrm>
          <a:off x="617364" y="4731662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17271"/>
              </p:ext>
            </p:extLst>
          </p:nvPr>
        </p:nvGraphicFramePr>
        <p:xfrm>
          <a:off x="629178" y="437536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7061392-4ED3-436A-ABF3-0154B29A4C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367" y="359231"/>
            <a:ext cx="5766664" cy="372847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139635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6814736C-F490-4C5C-A7D4-B3D17021B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43" y="356979"/>
            <a:ext cx="5764045" cy="3726784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/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73" y="5797878"/>
            <a:ext cx="2414225" cy="701101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DA88DABB-89FB-417C-85C8-53285A389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1277" y="5456473"/>
            <a:ext cx="2005758" cy="1042506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571" y="5000856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1" y="3730752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r="12726" b="64542"/>
          <a:stretch/>
        </p:blipFill>
        <p:spPr>
          <a:xfrm>
            <a:off x="2598358" y="4358644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32609" r="12726"/>
          <a:stretch/>
        </p:blipFill>
        <p:spPr>
          <a:xfrm>
            <a:off x="2598358" y="4782312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22650" r="12726" b="70720"/>
          <a:stretch/>
        </p:blipFill>
        <p:spPr>
          <a:xfrm>
            <a:off x="2598358" y="4610245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702603" y="4577305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1708" y="4358644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57259" y="5448947"/>
            <a:ext cx="999831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7" y="51485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498" y="159726"/>
            <a:ext cx="837250" cy="1069818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0372432-8887-4DF3-B2C1-21D59A7BD3F7}"/>
              </a:ext>
            </a:extLst>
          </p:cNvPr>
          <p:cNvSpPr/>
          <p:nvPr/>
        </p:nvSpPr>
        <p:spPr>
          <a:xfrm flipV="1">
            <a:off x="7110164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C481141B-2B26-4DA4-9D5D-4A4EEACB03D5}"/>
              </a:ext>
            </a:extLst>
          </p:cNvPr>
          <p:cNvSpPr/>
          <p:nvPr/>
        </p:nvSpPr>
        <p:spPr>
          <a:xfrm flipV="1">
            <a:off x="6390825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CFAB45-5A6A-4412-82E6-49D0B1E7986F}"/>
              </a:ext>
            </a:extLst>
          </p:cNvPr>
          <p:cNvSpPr/>
          <p:nvPr/>
        </p:nvSpPr>
        <p:spPr>
          <a:xfrm>
            <a:off x="6445724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CFBD39-02C1-4B4E-B0A5-BD4E53D9DD04}"/>
              </a:ext>
            </a:extLst>
          </p:cNvPr>
          <p:cNvSpPr/>
          <p:nvPr/>
        </p:nvSpPr>
        <p:spPr>
          <a:xfrm>
            <a:off x="6578621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3BD4B41-5024-4388-A038-9390642A8BC5}"/>
              </a:ext>
            </a:extLst>
          </p:cNvPr>
          <p:cNvSpPr/>
          <p:nvPr/>
        </p:nvSpPr>
        <p:spPr>
          <a:xfrm>
            <a:off x="6578621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8DE4FC-191D-4DAD-BEAB-069E495B88DF}"/>
              </a:ext>
            </a:extLst>
          </p:cNvPr>
          <p:cNvGrpSpPr/>
          <p:nvPr/>
        </p:nvGrpSpPr>
        <p:grpSpPr>
          <a:xfrm>
            <a:off x="6684065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D82DF9-A3B8-4577-B427-8725C5A74526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F4A556-0736-4E8E-8019-11F20CE196C5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DDE091-DC17-40A4-B0ED-2CC98667F055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20D8AA1-8318-4C66-8032-8E2F857019AE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2A49D4-5564-4CA6-B536-D37ECA40CAE5}"/>
              </a:ext>
            </a:extLst>
          </p:cNvPr>
          <p:cNvGrpSpPr/>
          <p:nvPr/>
        </p:nvGrpSpPr>
        <p:grpSpPr>
          <a:xfrm>
            <a:off x="6938832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E611D0-83C4-4366-A3F9-4BD6C6E453A3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8F2427-8770-4EFD-BC48-2A082CD55CA4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247A9C-33A6-4C2C-990E-0D807A14C210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10302D-2632-4FDE-AC73-3A5E07057099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B6E221-833D-475D-854D-BBFF69CB2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379" y="734890"/>
            <a:ext cx="737125" cy="775922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4D003313-686E-4831-85B6-CA4CDD3A47C0}"/>
              </a:ext>
            </a:extLst>
          </p:cNvPr>
          <p:cNvSpPr/>
          <p:nvPr/>
        </p:nvSpPr>
        <p:spPr>
          <a:xfrm>
            <a:off x="7138295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54AE530-D746-4BDD-B8BD-7283C3D0BD0C}"/>
              </a:ext>
            </a:extLst>
          </p:cNvPr>
          <p:cNvSpPr/>
          <p:nvPr/>
        </p:nvSpPr>
        <p:spPr>
          <a:xfrm>
            <a:off x="6442040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9E2D2-C729-41F9-85D2-47B9C8C50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150" y="1671739"/>
            <a:ext cx="987638" cy="1286367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38285D6-28D9-4302-9589-1552BC6FF259}"/>
              </a:ext>
            </a:extLst>
          </p:cNvPr>
          <p:cNvSpPr txBox="1"/>
          <p:nvPr/>
        </p:nvSpPr>
        <p:spPr>
          <a:xfrm>
            <a:off x="8787958" y="601098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75" y="393354"/>
            <a:ext cx="987638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1975</TotalTime>
  <Words>941</Words>
  <Application>Microsoft Office PowerPoint</Application>
  <PresentationFormat>Widescreen</PresentationFormat>
  <Paragraphs>541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Helvetica Neue</vt:lpstr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116</cp:revision>
  <dcterms:created xsi:type="dcterms:W3CDTF">2020-07-15T20:01:48Z</dcterms:created>
  <dcterms:modified xsi:type="dcterms:W3CDTF">2020-08-14T04:53:18Z</dcterms:modified>
</cp:coreProperties>
</file>